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7"/>
  </p:notesMasterIdLst>
  <p:sldIdLst>
    <p:sldId id="720" r:id="rId3"/>
    <p:sldId id="721" r:id="rId4"/>
    <p:sldId id="722" r:id="rId5"/>
    <p:sldId id="723" r:id="rId6"/>
    <p:sldId id="724" r:id="rId7"/>
    <p:sldId id="725" r:id="rId8"/>
    <p:sldId id="726" r:id="rId9"/>
    <p:sldId id="1059" r:id="rId10"/>
    <p:sldId id="1061" r:id="rId11"/>
    <p:sldId id="1062" r:id="rId12"/>
    <p:sldId id="1063" r:id="rId13"/>
    <p:sldId id="1064" r:id="rId14"/>
    <p:sldId id="1065" r:id="rId15"/>
    <p:sldId id="1066" r:id="rId16"/>
    <p:sldId id="1067" r:id="rId17"/>
    <p:sldId id="1068" r:id="rId18"/>
    <p:sldId id="1069" r:id="rId19"/>
    <p:sldId id="1070" r:id="rId20"/>
    <p:sldId id="1071" r:id="rId21"/>
    <p:sldId id="1072" r:id="rId22"/>
    <p:sldId id="1073" r:id="rId23"/>
    <p:sldId id="1074" r:id="rId24"/>
    <p:sldId id="1075" r:id="rId25"/>
    <p:sldId id="1076" r:id="rId26"/>
    <p:sldId id="1077" r:id="rId27"/>
    <p:sldId id="1078" r:id="rId28"/>
    <p:sldId id="1079" r:id="rId29"/>
    <p:sldId id="1080" r:id="rId30"/>
    <p:sldId id="1081" r:id="rId31"/>
    <p:sldId id="1056" r:id="rId32"/>
    <p:sldId id="1057" r:id="rId33"/>
    <p:sldId id="1058" r:id="rId34"/>
    <p:sldId id="727" r:id="rId35"/>
    <p:sldId id="728" r:id="rId36"/>
    <p:sldId id="729" r:id="rId37"/>
    <p:sldId id="730" r:id="rId38"/>
    <p:sldId id="731" r:id="rId39"/>
    <p:sldId id="732" r:id="rId40"/>
    <p:sldId id="733" r:id="rId41"/>
    <p:sldId id="734" r:id="rId42"/>
    <p:sldId id="735" r:id="rId43"/>
    <p:sldId id="736" r:id="rId44"/>
    <p:sldId id="737" r:id="rId45"/>
    <p:sldId id="738" r:id="rId46"/>
    <p:sldId id="739" r:id="rId47"/>
    <p:sldId id="1051" r:id="rId48"/>
    <p:sldId id="1060" r:id="rId49"/>
    <p:sldId id="1052" r:id="rId50"/>
    <p:sldId id="1053" r:id="rId51"/>
    <p:sldId id="1054" r:id="rId52"/>
    <p:sldId id="1055" r:id="rId53"/>
    <p:sldId id="719" r:id="rId54"/>
    <p:sldId id="718" r:id="rId55"/>
    <p:sldId id="740" r:id="rId56"/>
  </p:sldIdLst>
  <p:sldSz cx="9144000" cy="6858000" type="screen4x3"/>
  <p:notesSz cx="6858000" cy="9144000"/>
  <p:custDataLst>
    <p:tags r:id="rId6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TREE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2" Type="http://schemas.openxmlformats.org/officeDocument/2006/relationships/tags" Target="tags/tag1.xml"/><Relationship Id="rId61" Type="http://schemas.openxmlformats.org/officeDocument/2006/relationships/commentAuthors" Target="commentAuthors.xml"/><Relationship Id="rId60" Type="http://schemas.openxmlformats.org/officeDocument/2006/relationships/tableStyles" Target="tableStyles.xml"/><Relationship Id="rId6" Type="http://schemas.openxmlformats.org/officeDocument/2006/relationships/slide" Target="slides/slide4.xml"/><Relationship Id="rId59" Type="http://schemas.openxmlformats.org/officeDocument/2006/relationships/viewProps" Target="viewProps.xml"/><Relationship Id="rId58" Type="http://schemas.openxmlformats.org/officeDocument/2006/relationships/presProps" Target="presProps.xml"/><Relationship Id="rId57" Type="http://schemas.openxmlformats.org/officeDocument/2006/relationships/notesMaster" Target="notesMasters/notesMaster1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3.jpeg"/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9.jpeg"/><Relationship Id="rId1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1.jpeg"/><Relationship Id="rId1" Type="http://schemas.openxmlformats.org/officeDocument/2006/relationships/image" Target="../media/image100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5.jpeg"/><Relationship Id="rId1" Type="http://schemas.openxmlformats.org/officeDocument/2006/relationships/image" Target="../media/image10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7.jpe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1.jpeg"/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image" Target="../media/image108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2.jpe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image" Target="../media/image113.jpe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image" Target="../media/image119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image" Target="../media/image122.jpeg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image" Target="../media/image128.jpeg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image" Target="../media/image131.jpeg"/></Relationships>
</file>

<file path=ppt/slides/_rels/slide5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image" Target="../media/image137.jpeg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jpeg"/><Relationship Id="rId8" Type="http://schemas.openxmlformats.org/officeDocument/2006/relationships/image" Target="../media/image150.jpeg"/><Relationship Id="rId7" Type="http://schemas.openxmlformats.org/officeDocument/2006/relationships/image" Target="../media/image149.jpeg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43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KX189-3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4188" y="331788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6" descr="KX189-3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331788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7" descr="KX189-3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3" descr="KX189-3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63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4" descr="KX189-3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413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5" descr="KX189-3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KX189-5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342900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KX189-5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25" y="33575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KX189-5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18891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5" descr="KX189-5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50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2" descr="KX189-5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3575" y="4445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3" descr="KX189-5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4" descr="KX189-5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" y="33559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5" descr="KX189-5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675" y="3500438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8" descr="KX189-5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350" y="117475"/>
            <a:ext cx="2822575" cy="2822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9" descr="KX189-5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988" y="342900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2" descr="KX189-56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0575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3" descr="KX189-5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263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4" descr="KX189-5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575" y="3475038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5" descr="KX189-5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3475038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图片 8" descr="KX189-567"/>
          <p:cNvPicPr>
            <a:picLocks noChangeAspect="1"/>
          </p:cNvPicPr>
          <p:nvPr/>
        </p:nvPicPr>
        <p:blipFill>
          <a:blip r:embed="rId5"/>
          <a:srcRect r="11093"/>
          <a:stretch>
            <a:fillRect/>
          </a:stretch>
        </p:blipFill>
        <p:spPr>
          <a:xfrm>
            <a:off x="107950" y="260350"/>
            <a:ext cx="272097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图片 9" descr="KX189-5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5775" y="3475038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KX189-5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18891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3" descr="KX189-5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8891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6" descr="KX189-5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476250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7" descr="KX189-5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33559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8" descr="KX189-5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238" y="342900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9" descr="KX189-5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349885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2" descr="KX189-6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0925" y="11747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3" descr="KX189-6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44450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7" descr="KX189-6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3357563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8" descr="KX189-574"/>
          <p:cNvPicPr>
            <a:picLocks noChangeAspect="1"/>
          </p:cNvPicPr>
          <p:nvPr/>
        </p:nvPicPr>
        <p:blipFill>
          <a:blip r:embed="rId4"/>
          <a:srcRect t="7947" b="8492"/>
          <a:stretch>
            <a:fillRect/>
          </a:stretch>
        </p:blipFill>
        <p:spPr>
          <a:xfrm>
            <a:off x="4860925" y="3429000"/>
            <a:ext cx="3619500" cy="30241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3" descr="KX189-4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60350"/>
            <a:ext cx="8696325" cy="6521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KX189-5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88913"/>
            <a:ext cx="8655050" cy="64912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KX189-512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88913"/>
            <a:ext cx="8774113" cy="65801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KX189-5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88913"/>
            <a:ext cx="8685212" cy="6513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KX189-5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88913"/>
            <a:ext cx="8561387" cy="64214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KX189-3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2" descr="KX189-3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9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KX189-3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KX189-3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03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2" descr="KX189-4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33575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4" descr="KX189-4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013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KX189-580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260350"/>
            <a:ext cx="8728075" cy="6546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KX189-580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7475"/>
            <a:ext cx="8740775" cy="65547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KX189-5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60350"/>
            <a:ext cx="864076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KX189-583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60350"/>
            <a:ext cx="864076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KX189-583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260350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KX189-5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7475"/>
            <a:ext cx="8640763" cy="6478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KX189-586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5888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" descr="KX189-586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60350"/>
            <a:ext cx="8640762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KX189-5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5888"/>
            <a:ext cx="864076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KX189-5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188913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kX189-0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5163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0" name="图片 2" descr="KX189-0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KX189-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888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5" descr="KX189-3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2" descr="KX189-3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25" y="3357563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5" descr="KX189-3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1863" y="3573463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KX189-27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188913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kx189-4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188913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KX189-4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188913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YKX1012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188913"/>
            <a:ext cx="8639175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KX189-4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38" y="606425"/>
            <a:ext cx="9144000" cy="52911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KX189-2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728663"/>
            <a:ext cx="8639175" cy="5400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KX189-3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550" y="909638"/>
            <a:ext cx="8978900" cy="5038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KX189-3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050" y="1089025"/>
            <a:ext cx="8851900" cy="4679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KX189-3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25" y="1160463"/>
            <a:ext cx="8870950" cy="4537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KX189-3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300" y="44450"/>
            <a:ext cx="5759450" cy="3360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4" name="图片 2" descr="KX189-369"/>
          <p:cNvPicPr>
            <a:picLocks noChangeAspect="1"/>
          </p:cNvPicPr>
          <p:nvPr/>
        </p:nvPicPr>
        <p:blipFill>
          <a:blip r:embed="rId2"/>
          <a:srcRect t="14993" b="8334"/>
          <a:stretch>
            <a:fillRect/>
          </a:stretch>
        </p:blipFill>
        <p:spPr>
          <a:xfrm>
            <a:off x="1765300" y="3500438"/>
            <a:ext cx="5759450" cy="331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3" descr="KX189-4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3429000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2" descr="KX189-3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404813"/>
            <a:ext cx="2881312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" descr="KX189-4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502025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2" descr="KX189-4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13" y="35020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5" descr="KX189-3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3" y="4048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图片 6" descr="KX189-3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113" y="333375"/>
            <a:ext cx="2881312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KX189-370"/>
          <p:cNvPicPr>
            <a:picLocks noChangeAspect="1"/>
          </p:cNvPicPr>
          <p:nvPr/>
        </p:nvPicPr>
        <p:blipFill>
          <a:blip r:embed="rId1"/>
          <a:srcRect t="18344" b="4984"/>
          <a:stretch>
            <a:fillRect/>
          </a:stretch>
        </p:blipFill>
        <p:spPr>
          <a:xfrm>
            <a:off x="1763713" y="119063"/>
            <a:ext cx="5759450" cy="3313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" descr="KX189-372"/>
          <p:cNvPicPr>
            <a:picLocks noChangeAspect="1"/>
          </p:cNvPicPr>
          <p:nvPr/>
        </p:nvPicPr>
        <p:blipFill>
          <a:blip r:embed="rId2"/>
          <a:srcRect t="12509" b="5806"/>
          <a:stretch>
            <a:fillRect/>
          </a:stretch>
        </p:blipFill>
        <p:spPr>
          <a:xfrm>
            <a:off x="1763713" y="3328988"/>
            <a:ext cx="5759450" cy="35290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KX189-388"/>
          <p:cNvPicPr>
            <a:picLocks noChangeAspect="1"/>
          </p:cNvPicPr>
          <p:nvPr/>
        </p:nvPicPr>
        <p:blipFill>
          <a:blip r:embed="rId1"/>
          <a:srcRect t="10500" b="10750"/>
          <a:stretch>
            <a:fillRect/>
          </a:stretch>
        </p:blipFill>
        <p:spPr>
          <a:xfrm>
            <a:off x="0" y="728663"/>
            <a:ext cx="9144000" cy="5400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KX189-389"/>
          <p:cNvPicPr>
            <a:picLocks noChangeAspect="1"/>
          </p:cNvPicPr>
          <p:nvPr/>
        </p:nvPicPr>
        <p:blipFill>
          <a:blip r:embed="rId1"/>
          <a:srcRect t="17917" b="16982"/>
          <a:stretch>
            <a:fillRect/>
          </a:stretch>
        </p:blipFill>
        <p:spPr>
          <a:xfrm>
            <a:off x="0" y="1196975"/>
            <a:ext cx="9144000" cy="4464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KX189-392"/>
          <p:cNvPicPr>
            <a:picLocks noChangeAspect="1"/>
          </p:cNvPicPr>
          <p:nvPr/>
        </p:nvPicPr>
        <p:blipFill>
          <a:blip r:embed="rId1"/>
          <a:srcRect t="14375" b="8952"/>
          <a:stretch>
            <a:fillRect/>
          </a:stretch>
        </p:blipFill>
        <p:spPr>
          <a:xfrm>
            <a:off x="1763713" y="188913"/>
            <a:ext cx="5759450" cy="3313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图片 2" descr="KX189-391"/>
          <p:cNvPicPr>
            <a:picLocks noChangeAspect="1"/>
          </p:cNvPicPr>
          <p:nvPr/>
        </p:nvPicPr>
        <p:blipFill>
          <a:blip r:embed="rId2"/>
          <a:srcRect t="19476" b="8849"/>
          <a:stretch>
            <a:fillRect/>
          </a:stretch>
        </p:blipFill>
        <p:spPr>
          <a:xfrm>
            <a:off x="1692275" y="3502025"/>
            <a:ext cx="5759450" cy="3095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KX189-3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" descr="YKX1012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588" y="381000"/>
            <a:ext cx="8124825" cy="609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KX1072+YM37322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265" y="1196975"/>
            <a:ext cx="3240000" cy="3240000"/>
          </a:xfrm>
          <a:prstGeom prst="rect">
            <a:avLst/>
          </a:prstGeom>
        </p:spPr>
      </p:pic>
      <p:pic>
        <p:nvPicPr>
          <p:cNvPr id="3" name="图片 2" descr="KX1073+YM37323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430" y="1557020"/>
            <a:ext cx="2774950" cy="2774950"/>
          </a:xfrm>
          <a:prstGeom prst="rect">
            <a:avLst/>
          </a:prstGeom>
        </p:spPr>
      </p:pic>
      <p:pic>
        <p:nvPicPr>
          <p:cNvPr id="4" name="图片 3" descr="KX1074+YM37324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210" y="2132965"/>
            <a:ext cx="2026920" cy="2026920"/>
          </a:xfrm>
          <a:prstGeom prst="rect">
            <a:avLst/>
          </a:prstGeom>
        </p:spPr>
      </p:pic>
      <p:pic>
        <p:nvPicPr>
          <p:cNvPr id="5" name="图片 4" descr="KX1075+YM37325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435" y="2493010"/>
            <a:ext cx="1716405" cy="171640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组图"/>
          <p:cNvPicPr>
            <a:picLocks noChangeAspect="1"/>
          </p:cNvPicPr>
          <p:nvPr/>
        </p:nvPicPr>
        <p:blipFill>
          <a:blip r:embed="rId1"/>
          <a:srcRect t="13863" b="15274"/>
          <a:stretch>
            <a:fillRect/>
          </a:stretch>
        </p:blipFill>
        <p:spPr>
          <a:xfrm>
            <a:off x="323850" y="1701165"/>
            <a:ext cx="8604250" cy="3092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KX1064+YM37325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5965" y="4149090"/>
            <a:ext cx="2545080" cy="2545080"/>
          </a:xfrm>
          <a:prstGeom prst="rect">
            <a:avLst/>
          </a:prstGeom>
        </p:spPr>
      </p:pic>
      <p:pic>
        <p:nvPicPr>
          <p:cNvPr id="3" name="图片 2" descr="KX1065+YM37326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85" y="4509135"/>
            <a:ext cx="2066290" cy="2066290"/>
          </a:xfrm>
          <a:prstGeom prst="rect">
            <a:avLst/>
          </a:prstGeom>
        </p:spPr>
      </p:pic>
      <p:pic>
        <p:nvPicPr>
          <p:cNvPr id="4" name="图片 3" descr="KX1060+YM37322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" y="44450"/>
            <a:ext cx="3948430" cy="3948430"/>
          </a:xfrm>
          <a:prstGeom prst="rect">
            <a:avLst/>
          </a:prstGeom>
        </p:spPr>
      </p:pic>
      <p:pic>
        <p:nvPicPr>
          <p:cNvPr id="5" name="图片 4" descr="KX1061+YM37323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210" y="332740"/>
            <a:ext cx="3491865" cy="3491865"/>
          </a:xfrm>
          <a:prstGeom prst="rect">
            <a:avLst/>
          </a:prstGeom>
        </p:spPr>
      </p:pic>
      <p:pic>
        <p:nvPicPr>
          <p:cNvPr id="6" name="图片 5" descr="KX1062+YM37324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325" y="692785"/>
            <a:ext cx="2690495" cy="2690495"/>
          </a:xfrm>
          <a:prstGeom prst="rect">
            <a:avLst/>
          </a:prstGeom>
        </p:spPr>
      </p:pic>
      <p:pic>
        <p:nvPicPr>
          <p:cNvPr id="7" name="图片 6" descr="KX1063+YM38480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380" y="3789045"/>
            <a:ext cx="2771775" cy="277177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KX1064+YM37330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8125" y="1988820"/>
            <a:ext cx="2237105" cy="2237105"/>
          </a:xfrm>
          <a:prstGeom prst="rect">
            <a:avLst/>
          </a:prstGeom>
        </p:spPr>
      </p:pic>
      <p:pic>
        <p:nvPicPr>
          <p:cNvPr id="2" name="图片 1" descr="KX1062+YM37328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" y="1062355"/>
            <a:ext cx="3877310" cy="3877310"/>
          </a:xfrm>
          <a:prstGeom prst="rect">
            <a:avLst/>
          </a:prstGeom>
        </p:spPr>
      </p:pic>
      <p:pic>
        <p:nvPicPr>
          <p:cNvPr id="3" name="图片 2" descr="KX1063+YM37329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765" y="1484630"/>
            <a:ext cx="2980055" cy="29800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KX189-3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328612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6" descr="KX189-3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328612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1" descr="kX189-3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5" y="44450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KX1070+YM37325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4255" y="4149090"/>
            <a:ext cx="2425700" cy="2425700"/>
          </a:xfrm>
          <a:prstGeom prst="rect">
            <a:avLst/>
          </a:prstGeom>
        </p:spPr>
      </p:pic>
      <p:pic>
        <p:nvPicPr>
          <p:cNvPr id="3" name="图片 2" descr="KX1071+YM37326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95" y="4437380"/>
            <a:ext cx="2160000" cy="2160000"/>
          </a:xfrm>
          <a:prstGeom prst="rect">
            <a:avLst/>
          </a:prstGeom>
        </p:spPr>
      </p:pic>
      <p:pic>
        <p:nvPicPr>
          <p:cNvPr id="6" name="图片 5" descr="KX1068+YM37324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570" y="692785"/>
            <a:ext cx="2975610" cy="2975610"/>
          </a:xfrm>
          <a:prstGeom prst="rect">
            <a:avLst/>
          </a:prstGeom>
        </p:spPr>
      </p:pic>
      <p:pic>
        <p:nvPicPr>
          <p:cNvPr id="7" name="图片 6" descr="KX1069+YM38480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35" y="3789045"/>
            <a:ext cx="2879090" cy="2879090"/>
          </a:xfrm>
          <a:prstGeom prst="rect">
            <a:avLst/>
          </a:prstGeom>
        </p:spPr>
      </p:pic>
      <p:pic>
        <p:nvPicPr>
          <p:cNvPr id="4" name="图片 3" descr="KX1066+YM37322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" y="0"/>
            <a:ext cx="4119245" cy="4119245"/>
          </a:xfrm>
          <a:prstGeom prst="rect">
            <a:avLst/>
          </a:prstGeom>
        </p:spPr>
      </p:pic>
      <p:pic>
        <p:nvPicPr>
          <p:cNvPr id="5" name="图片 4" descr="KX1067+YM37323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965" y="332740"/>
            <a:ext cx="3454400" cy="34544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KX1068+YM37328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124585"/>
            <a:ext cx="3973830" cy="3973830"/>
          </a:xfrm>
          <a:prstGeom prst="rect">
            <a:avLst/>
          </a:prstGeom>
        </p:spPr>
      </p:pic>
      <p:pic>
        <p:nvPicPr>
          <p:cNvPr id="3" name="图片 2" descr="KX1069+YM37329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110" y="1628775"/>
            <a:ext cx="3063240" cy="3063240"/>
          </a:xfrm>
          <a:prstGeom prst="rect">
            <a:avLst/>
          </a:prstGeom>
        </p:spPr>
      </p:pic>
      <p:pic>
        <p:nvPicPr>
          <p:cNvPr id="4" name="图片 3" descr="KX1070+YM37330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220" y="1983105"/>
            <a:ext cx="2669540" cy="266954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KX189-444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201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2" descr="KX189-444-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21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5" descr="KX189-4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6" descr="KX189-444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35020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5" descr="KX189-4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3450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6" descr="KX189-444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700" y="2603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KX189-4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78163" y="3357563"/>
            <a:ext cx="3059112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2" descr="KX189-4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113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3" descr="KX189-443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3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4" descr="KX189-443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63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5" descr="KX189-4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6938" y="3429000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6" descr="KX189-4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8" y="3429000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KX189-449-1"/>
          <p:cNvPicPr>
            <a:picLocks noChangeAspect="1"/>
          </p:cNvPicPr>
          <p:nvPr/>
        </p:nvPicPr>
        <p:blipFill>
          <a:blip r:embed="rId1"/>
          <a:srcRect l="28546" r="20006"/>
          <a:stretch>
            <a:fillRect/>
          </a:stretch>
        </p:blipFill>
        <p:spPr>
          <a:xfrm>
            <a:off x="2041525" y="3276600"/>
            <a:ext cx="15732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KX189-450"/>
          <p:cNvPicPr>
            <a:picLocks noChangeAspect="1"/>
          </p:cNvPicPr>
          <p:nvPr/>
        </p:nvPicPr>
        <p:blipFill>
          <a:blip r:embed="rId2"/>
          <a:srcRect l="22852" r="20006"/>
          <a:stretch>
            <a:fillRect/>
          </a:stretch>
        </p:blipFill>
        <p:spPr>
          <a:xfrm>
            <a:off x="3738563" y="3276600"/>
            <a:ext cx="17494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3" descr="KX189-450-1"/>
          <p:cNvPicPr>
            <a:picLocks noChangeAspect="1"/>
          </p:cNvPicPr>
          <p:nvPr/>
        </p:nvPicPr>
        <p:blipFill>
          <a:blip r:embed="rId3"/>
          <a:srcRect l="22852" r="22878"/>
          <a:stretch>
            <a:fillRect/>
          </a:stretch>
        </p:blipFill>
        <p:spPr>
          <a:xfrm>
            <a:off x="5600700" y="3276600"/>
            <a:ext cx="1660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4" descr="KX189-451"/>
          <p:cNvPicPr>
            <a:picLocks noChangeAspect="1"/>
          </p:cNvPicPr>
          <p:nvPr/>
        </p:nvPicPr>
        <p:blipFill>
          <a:blip r:embed="rId4"/>
          <a:srcRect l="22878" r="22852"/>
          <a:stretch>
            <a:fillRect/>
          </a:stretch>
        </p:blipFill>
        <p:spPr>
          <a:xfrm>
            <a:off x="7380288" y="3276600"/>
            <a:ext cx="1660525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5" descr="KX189-447"/>
          <p:cNvPicPr>
            <a:picLocks noChangeAspect="1"/>
          </p:cNvPicPr>
          <p:nvPr/>
        </p:nvPicPr>
        <p:blipFill>
          <a:blip r:embed="rId5"/>
          <a:srcRect l="24263" r="18594"/>
          <a:stretch>
            <a:fillRect/>
          </a:stretch>
        </p:blipFill>
        <p:spPr>
          <a:xfrm>
            <a:off x="179388" y="3276600"/>
            <a:ext cx="1747837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6" descr="KX189-447-1"/>
          <p:cNvPicPr>
            <a:picLocks noChangeAspect="1"/>
          </p:cNvPicPr>
          <p:nvPr/>
        </p:nvPicPr>
        <p:blipFill>
          <a:blip r:embed="rId6"/>
          <a:srcRect l="25900" r="22827"/>
          <a:stretch>
            <a:fillRect/>
          </a:stretch>
        </p:blipFill>
        <p:spPr>
          <a:xfrm>
            <a:off x="5026025" y="260350"/>
            <a:ext cx="156845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7" descr="KX189-448"/>
          <p:cNvPicPr>
            <a:picLocks noChangeAspect="1"/>
          </p:cNvPicPr>
          <p:nvPr/>
        </p:nvPicPr>
        <p:blipFill>
          <a:blip r:embed="rId7"/>
          <a:srcRect l="22852" r="22852"/>
          <a:stretch>
            <a:fillRect/>
          </a:stretch>
        </p:blipFill>
        <p:spPr>
          <a:xfrm>
            <a:off x="7019925" y="260350"/>
            <a:ext cx="1660525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8" name="图片 8" descr="KX189-448-1"/>
          <p:cNvPicPr>
            <a:picLocks noChangeAspect="1"/>
          </p:cNvPicPr>
          <p:nvPr/>
        </p:nvPicPr>
        <p:blipFill>
          <a:blip r:embed="rId8"/>
          <a:srcRect l="24591" r="22650"/>
          <a:stretch>
            <a:fillRect/>
          </a:stretch>
        </p:blipFill>
        <p:spPr>
          <a:xfrm>
            <a:off x="2986088" y="260350"/>
            <a:ext cx="1614487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9" name="图片 9" descr="KX189-449"/>
          <p:cNvPicPr>
            <a:picLocks noChangeAspect="1"/>
          </p:cNvPicPr>
          <p:nvPr/>
        </p:nvPicPr>
        <p:blipFill>
          <a:blip r:embed="rId9"/>
          <a:srcRect l="22878" r="22852"/>
          <a:stretch>
            <a:fillRect/>
          </a:stretch>
        </p:blipFill>
        <p:spPr>
          <a:xfrm>
            <a:off x="900113" y="260350"/>
            <a:ext cx="1660525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KX189-3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138" y="487363"/>
            <a:ext cx="2879725" cy="288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2" name="图片 2" descr="KX189-4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48895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KX189-4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3635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KX189-4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488950"/>
            <a:ext cx="2881313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1" descr="KX189-4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413" y="327501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6" descr="KX189-4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113" y="327501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3" descr="KX189-4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5" descr="KX189-4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371792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KX189-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260350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4" descr="KX189-445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588" y="404813"/>
            <a:ext cx="3060700" cy="3059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4" descr="KX189-3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6138" y="331788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5" descr="KX189-3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5963" y="35734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1" descr="KX189-503"/>
          <p:cNvPicPr>
            <a:picLocks noChangeAspect="1"/>
          </p:cNvPicPr>
          <p:nvPr/>
        </p:nvPicPr>
        <p:blipFill>
          <a:blip r:embed="rId1"/>
          <a:srcRect l="9100" b="2264"/>
          <a:stretch>
            <a:fillRect/>
          </a:stretch>
        </p:blipFill>
        <p:spPr>
          <a:xfrm>
            <a:off x="5795963" y="3502025"/>
            <a:ext cx="2879725" cy="3095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图片 2" descr="KX189-504"/>
          <p:cNvPicPr>
            <a:picLocks noChangeAspect="1"/>
          </p:cNvPicPr>
          <p:nvPr/>
        </p:nvPicPr>
        <p:blipFill>
          <a:blip r:embed="rId2"/>
          <a:srcRect l="9100" t="4530"/>
          <a:stretch>
            <a:fillRect/>
          </a:stretch>
        </p:blipFill>
        <p:spPr>
          <a:xfrm>
            <a:off x="755650" y="3502025"/>
            <a:ext cx="2879725" cy="3024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3" descr="KX189-507"/>
          <p:cNvPicPr>
            <a:picLocks noChangeAspect="1"/>
          </p:cNvPicPr>
          <p:nvPr/>
        </p:nvPicPr>
        <p:blipFill>
          <a:blip r:embed="rId3"/>
          <a:srcRect l="20465" r="18159" b="4550"/>
          <a:stretch>
            <a:fillRect/>
          </a:stretch>
        </p:blipFill>
        <p:spPr>
          <a:xfrm>
            <a:off x="3635375" y="1557338"/>
            <a:ext cx="1944688" cy="3024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4" descr="KX189-508"/>
          <p:cNvPicPr>
            <a:picLocks noChangeAspect="1"/>
          </p:cNvPicPr>
          <p:nvPr/>
        </p:nvPicPr>
        <p:blipFill>
          <a:blip r:embed="rId4"/>
          <a:srcRect t="4530" r="18179" b="6834"/>
          <a:stretch>
            <a:fillRect/>
          </a:stretch>
        </p:blipFill>
        <p:spPr>
          <a:xfrm>
            <a:off x="5867400" y="225425"/>
            <a:ext cx="2592388" cy="2808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5" descr="KX189-509"/>
          <p:cNvPicPr>
            <a:picLocks noChangeAspect="1"/>
          </p:cNvPicPr>
          <p:nvPr/>
        </p:nvPicPr>
        <p:blipFill>
          <a:blip r:embed="rId5"/>
          <a:srcRect t="2264" r="13631"/>
          <a:stretch>
            <a:fillRect/>
          </a:stretch>
        </p:blipFill>
        <p:spPr>
          <a:xfrm>
            <a:off x="466725" y="117475"/>
            <a:ext cx="2736850" cy="3095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kx189-5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88640" y="1052830"/>
            <a:ext cx="2907665" cy="38531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5" descr="KX189-3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80" y="1124585"/>
            <a:ext cx="2907665" cy="38531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7" descr="KX189-5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70" y="1052830"/>
            <a:ext cx="2909570" cy="38525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kyMTNmNzJlNTI1N2Y4NmZmYWViNjkzZmFjYmYzNzUifQ==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54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1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39</cp:revision>
  <dcterms:created xsi:type="dcterms:W3CDTF">2023-10-12T07:33:00Z</dcterms:created>
  <dcterms:modified xsi:type="dcterms:W3CDTF">2025-10-23T13:39:13Z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39E40188370649039AE79BA36B6E705E_13</vt:lpwstr>
  </property>
</Properties>
</file>